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8CB856F-2DDD-421A-898D-20E0C71C5F79}">
          <p14:sldIdLst>
            <p14:sldId id="25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3583" autoAdjust="0"/>
  </p:normalViewPr>
  <p:slideViewPr>
    <p:cSldViewPr>
      <p:cViewPr varScale="1">
        <p:scale>
          <a:sx n="69" d="100"/>
          <a:sy n="69" d="100"/>
        </p:scale>
        <p:origin x="-5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80949-82DB-4E06-BF5E-BAD06CE19568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A2D45-5633-4CE9-9FF1-ED61563582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1393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A2D45-5633-4CE9-9FF1-ED6156358260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5288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D2322E84-6510-404D-B199-7183BB9F348E}" type="datetimeFigureOut">
              <a:rPr lang="zh-TW" altLang="en-US" smtClean="0"/>
              <a:t>2015/7/20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4BD56FFC-611B-4F8F-A1C4-4907DE9AD60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66.com.tw/CW155/%E6%B8%A4%E6%B5%B7%E6%B5%B7%E9%81%8B-B155998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376864" cy="2783160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專人專責承辦業務，加速通關</a:t>
            </a:r>
            <a:endParaRPr lang="en-US" altLang="zh-TW" dirty="0" smtClean="0"/>
          </a:p>
          <a:p>
            <a:r>
              <a:rPr lang="zh-TW" altLang="en-US" dirty="0"/>
              <a:t>詳情</a:t>
            </a:r>
            <a:r>
              <a:rPr lang="zh-TW" altLang="en-US" dirty="0" smtClean="0"/>
              <a:t>請洽</a:t>
            </a:r>
            <a:r>
              <a:rPr lang="en-US" altLang="zh-TW" dirty="0" smtClean="0"/>
              <a:t>:0985-771738</a:t>
            </a:r>
            <a:r>
              <a:rPr lang="zh-TW" altLang="en-US" dirty="0" smtClean="0"/>
              <a:t> 柳子嶷專員</a:t>
            </a:r>
            <a:endParaRPr lang="en-US" altLang="zh-TW" dirty="0" smtClean="0"/>
          </a:p>
          <a:p>
            <a:r>
              <a:rPr lang="zh-TW" altLang="en-US" dirty="0" smtClean="0"/>
              <a:t>或可上網</a:t>
            </a:r>
            <a:r>
              <a:rPr lang="en-US" altLang="zh-TW" dirty="0" smtClean="0">
                <a:hlinkClick r:id="rId3"/>
              </a:rPr>
              <a:t>http://www.web66.com.tw/CW155/%E6%B8%A4%E6%B5%B7%E6%B5%B7%E9%81%8B-B155998.html</a:t>
            </a:r>
            <a:r>
              <a:rPr lang="zh-TW" altLang="en-US" dirty="0" smtClean="0"/>
              <a:t>查詢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8064896" cy="3096344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effectLst/>
              </a:rPr>
              <a:t>渤海海運</a:t>
            </a:r>
            <a:br>
              <a:rPr lang="zh-TW" altLang="en-US" b="1" dirty="0" smtClean="0">
                <a:effectLst/>
              </a:rPr>
            </a:br>
            <a:r>
              <a:rPr lang="zh-TW" altLang="en-US" b="1" dirty="0" smtClean="0">
                <a:effectLst/>
              </a:rPr>
              <a:t>小三通  </a:t>
            </a:r>
            <a:r>
              <a:rPr lang="en-US" altLang="zh-TW" b="1" dirty="0" smtClean="0">
                <a:effectLst/>
              </a:rPr>
              <a:t>90</a:t>
            </a:r>
            <a:r>
              <a:rPr lang="zh-TW" altLang="en-US" sz="1900" b="1" dirty="0" smtClean="0">
                <a:effectLst/>
              </a:rPr>
              <a:t>起</a:t>
            </a:r>
            <a:r>
              <a:rPr lang="en-US" altLang="zh-TW" sz="1900" b="1" dirty="0" smtClean="0">
                <a:effectLst/>
              </a:rPr>
              <a:t/>
            </a:r>
            <a:br>
              <a:rPr lang="en-US" altLang="zh-TW" sz="1900" b="1" dirty="0" smtClean="0">
                <a:effectLst/>
              </a:rPr>
            </a:br>
            <a:r>
              <a:rPr lang="zh-TW" altLang="en-US" b="1" dirty="0" smtClean="0">
                <a:effectLst/>
              </a:rPr>
              <a:t>快捷  </a:t>
            </a:r>
            <a:r>
              <a:rPr lang="en-US" altLang="zh-TW" b="1" dirty="0" smtClean="0">
                <a:effectLst/>
              </a:rPr>
              <a:t>145</a:t>
            </a:r>
            <a:br>
              <a:rPr lang="en-US" altLang="zh-TW" b="1" dirty="0" smtClean="0">
                <a:effectLst/>
              </a:rPr>
            </a:br>
            <a:r>
              <a:rPr lang="zh-TW" altLang="en-US" b="1" dirty="0"/>
              <a:t>各式清潔劑</a:t>
            </a:r>
            <a:r>
              <a:rPr lang="en-US" altLang="zh-TW" b="1" dirty="0" smtClean="0"/>
              <a:t>,</a:t>
            </a:r>
            <a:r>
              <a:rPr lang="zh-TW" altLang="en-US" b="1" dirty="0" smtClean="0"/>
              <a:t>洗滌劑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997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地平線">
  <a:themeElements>
    <a:clrScheme name="地平線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地平線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地平線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113</TotalTime>
  <Words>28</Words>
  <Application>Microsoft Office PowerPoint</Application>
  <PresentationFormat>如螢幕大小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地平線</vt:lpstr>
      <vt:lpstr>渤海海運 小三通  90起 快捷  145 各式清潔劑,洗滌劑</vt:lpstr>
    </vt:vector>
  </TitlesOfParts>
  <Company>NEFUser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NEFUser</dc:creator>
  <cp:lastModifiedBy>NEFUser</cp:lastModifiedBy>
  <cp:revision>9</cp:revision>
  <dcterms:created xsi:type="dcterms:W3CDTF">2015-06-29T17:06:44Z</dcterms:created>
  <dcterms:modified xsi:type="dcterms:W3CDTF">2015-07-20T08:24:55Z</dcterms:modified>
</cp:coreProperties>
</file>