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4" r:id="rId7"/>
    <p:sldId id="263" r:id="rId8"/>
    <p:sldId id="262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2" autoAdjust="0"/>
    <p:restoredTop sz="94660"/>
  </p:normalViewPr>
  <p:slideViewPr>
    <p:cSldViewPr>
      <p:cViewPr>
        <p:scale>
          <a:sx n="60" d="100"/>
          <a:sy n="60" d="100"/>
        </p:scale>
        <p:origin x="-792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706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139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290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4122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130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477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6535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7319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29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177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81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EDA62-AD63-4A95-92B5-940603B567DA}" type="datetimeFigureOut">
              <a:rPr lang="zh-TW" altLang="en-US" smtClean="0"/>
              <a:t>2010/10/17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0D948-7A63-48E1-A0BA-FE9EE0ACDD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056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3670" y="-19635"/>
            <a:ext cx="6336704" cy="6897269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 rot="16200000">
            <a:off x="-1078820" y="1475203"/>
            <a:ext cx="2952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產品綜合目錄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81026" y="4434579"/>
            <a:ext cx="3933052" cy="91379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69104" y="5352481"/>
            <a:ext cx="1764199" cy="72555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8162" y="953142"/>
            <a:ext cx="2808313" cy="142332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06016" y="3709277"/>
            <a:ext cx="1728192" cy="73559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7477" y="4616480"/>
            <a:ext cx="3168356" cy="7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20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3678" y="-19628"/>
            <a:ext cx="6336706" cy="689725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7477" y="4616480"/>
            <a:ext cx="3168356" cy="793395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 rot="16200000">
            <a:off x="-1078820" y="1475203"/>
            <a:ext cx="2952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產品綜合目錄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81026" y="4434579"/>
            <a:ext cx="3933052" cy="91379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69104" y="5352481"/>
            <a:ext cx="1764199" cy="72555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8162" y="953142"/>
            <a:ext cx="2808313" cy="142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99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9552" y="-171401"/>
            <a:ext cx="6336704" cy="72008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36197" y="4401104"/>
            <a:ext cx="3168349" cy="122413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88224" y="980721"/>
            <a:ext cx="3168353" cy="172819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10381" y="5427217"/>
            <a:ext cx="1548177" cy="50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0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5800" y="-225150"/>
            <a:ext cx="6336706" cy="73083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36198" y="4401103"/>
            <a:ext cx="3168349" cy="122413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10381" y="5427217"/>
            <a:ext cx="1548177" cy="50405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88224" y="980721"/>
            <a:ext cx="3168353" cy="172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97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3670" y="-19635"/>
            <a:ext cx="6336704" cy="6897269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 rot="16200000">
            <a:off x="-1078820" y="1475203"/>
            <a:ext cx="2952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產品綜合目錄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7477" y="4616480"/>
            <a:ext cx="3168356" cy="79339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8162" y="953142"/>
            <a:ext cx="2808313" cy="14233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81026" y="4434579"/>
            <a:ext cx="3933052" cy="91379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69104" y="5352481"/>
            <a:ext cx="1764199" cy="7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132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3678" y="-19628"/>
            <a:ext cx="6336706" cy="6897257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 rot="16200000">
            <a:off x="-1078820" y="1475203"/>
            <a:ext cx="2952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產品綜合目錄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69104" y="5352481"/>
            <a:ext cx="1764199" cy="72555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8162" y="953142"/>
            <a:ext cx="2808313" cy="14233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7477" y="4616480"/>
            <a:ext cx="3168356" cy="79339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79962" y="4535643"/>
            <a:ext cx="3933052" cy="71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45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36197" y="4401104"/>
            <a:ext cx="3168349" cy="122413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10381" y="5427217"/>
            <a:ext cx="1548177" cy="50405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88224" y="980721"/>
            <a:ext cx="3168353" cy="172819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5800" y="-225150"/>
            <a:ext cx="6336706" cy="730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6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9552" y="-171401"/>
            <a:ext cx="6336704" cy="72008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36197" y="4401104"/>
            <a:ext cx="3168349" cy="122413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88224" y="980721"/>
            <a:ext cx="3168353" cy="172819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10381" y="5427217"/>
            <a:ext cx="1548177" cy="50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64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3670" y="-19635"/>
            <a:ext cx="6336704" cy="6897269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 rot="16200000">
            <a:off x="-1078820" y="1475203"/>
            <a:ext cx="2952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產品綜合目錄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8162" y="953142"/>
            <a:ext cx="2808313" cy="142332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69104" y="5352481"/>
            <a:ext cx="1764199" cy="72555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7477" y="4616480"/>
            <a:ext cx="3168356" cy="79339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79962" y="4535643"/>
            <a:ext cx="3933052" cy="71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03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3678" y="-19628"/>
            <a:ext cx="6336706" cy="6897257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 rot="16200000">
            <a:off x="-1078820" y="1475203"/>
            <a:ext cx="2952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產品綜合目錄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69104" y="5352481"/>
            <a:ext cx="1764199" cy="72555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8162" y="953142"/>
            <a:ext cx="2808313" cy="14233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7477" y="4616480"/>
            <a:ext cx="3168356" cy="79339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79962" y="4535643"/>
            <a:ext cx="3933052" cy="71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21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36197" y="4401104"/>
            <a:ext cx="3168349" cy="122413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10381" y="5427217"/>
            <a:ext cx="1548177" cy="50405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88224" y="980721"/>
            <a:ext cx="3168353" cy="172819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5800" y="-225150"/>
            <a:ext cx="6336706" cy="730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56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9552" y="-171401"/>
            <a:ext cx="6336704" cy="72008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9552" y="-171401"/>
            <a:ext cx="6336704" cy="72008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36197" y="4401104"/>
            <a:ext cx="3168349" cy="122413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88224" y="980721"/>
            <a:ext cx="3168353" cy="172819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10381" y="5427217"/>
            <a:ext cx="1548177" cy="50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9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18</Words>
  <Application>Microsoft Office PowerPoint</Application>
  <PresentationFormat>如螢幕大小 (4:3)</PresentationFormat>
  <Paragraphs>6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SYNNEX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12</cp:revision>
  <cp:lastPrinted>2010-10-17T07:01:25Z</cp:lastPrinted>
  <dcterms:created xsi:type="dcterms:W3CDTF">2010-10-03T13:00:33Z</dcterms:created>
  <dcterms:modified xsi:type="dcterms:W3CDTF">2010-10-17T07:09:28Z</dcterms:modified>
</cp:coreProperties>
</file>