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5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E7F14-8A77-48A5-8151-37655BF7BE4C}" type="datetimeFigureOut">
              <a:rPr lang="zh-TW" altLang="en-US" smtClean="0"/>
              <a:t>2014/5/6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3859-E7E2-4A15-993F-BDD29BA81F8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如螢幕大小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投影片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asus</dc:creator>
  <cp:lastModifiedBy>asus</cp:lastModifiedBy>
  <cp:revision>1</cp:revision>
  <dcterms:created xsi:type="dcterms:W3CDTF">2014-05-05T17:15:57Z</dcterms:created>
  <dcterms:modified xsi:type="dcterms:W3CDTF">2014-05-05T17:16:24Z</dcterms:modified>
</cp:coreProperties>
</file>